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8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554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8D6BF440-EB1F-4DC0-9951-2AF6975982CA}"/>
    <pc:docChg chg="modSld">
      <pc:chgData name="Kirsten Bieleveld" userId="22f0b6d3d6060922" providerId="LiveId" clId="{8D6BF440-EB1F-4DC0-9951-2AF6975982CA}" dt="2017-11-08T14:59:16.533" v="3" actId="1076"/>
      <pc:docMkLst>
        <pc:docMk/>
      </pc:docMkLst>
      <pc:sldChg chg="modSp">
        <pc:chgData name="Kirsten Bieleveld" userId="22f0b6d3d6060922" providerId="LiveId" clId="{8D6BF440-EB1F-4DC0-9951-2AF6975982CA}" dt="2017-11-08T14:59:16.533" v="3" actId="1076"/>
        <pc:sldMkLst>
          <pc:docMk/>
          <pc:sldMk cId="1980027905" sldId="258"/>
        </pc:sldMkLst>
        <pc:spChg chg="mod">
          <ac:chgData name="Kirsten Bieleveld" userId="22f0b6d3d6060922" providerId="LiveId" clId="{8D6BF440-EB1F-4DC0-9951-2AF6975982CA}" dt="2017-11-08T14:59:16.533" v="3" actId="1076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8D6BF440-EB1F-4DC0-9951-2AF6975982CA}" dt="2017-11-08T14:59:04.273" v="2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8D6BF440-EB1F-4DC0-9951-2AF6975982CA}" dt="2017-11-08T14:58:56.822" v="0" actId="1076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6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actief luisteren.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voorspellen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voor soort boek we gaan lezen op basis van titel en tekeningen.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25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648797"/>
            <a:ext cx="482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Verhelderen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1322617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‘Groter’, ‘Kat’ en ‘Waar’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3,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707651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7-9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4729" y="3187674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‘Waar’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501" y="4233786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7" y="1892477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8" y="3754552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8" y="5572925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1053885" y="1449388"/>
            <a:ext cx="1044150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53885" y="9017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118" y="3035431"/>
            <a:ext cx="3376898" cy="22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actief luisteren.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650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261993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gedichten: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God’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Veren’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575" y="2959486"/>
            <a:ext cx="2400649" cy="1700460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520" y="245564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965" y="2307038"/>
            <a:ext cx="3072895" cy="20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actief luisteren.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een gedicht schrijven.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58" y="1449388"/>
            <a:ext cx="10962741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Kladversie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de opdracht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opdracht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Tekening, oefenen van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8776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61891" y="3682481"/>
            <a:ext cx="3439049" cy="27556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4" y="2032422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4" y="4783013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3" y="354186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259062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89459"/>
            <a:ext cx="991104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Bedenk wat voor soort boek ‘Nooit denk ik aan niets - II’ is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	Kom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tot een teamantwoord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Voorspellen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15" y="2596639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409" y="3561978"/>
            <a:ext cx="2402488" cy="21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korenbloem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kobalt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vermiljoen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vaart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flarden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hij verpopt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plafond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fluweel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hemel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de woordenlijst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149" y="31496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8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62000" y="1260509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gedichten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‘Hallo’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zie ik zie’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306857" y="1260509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overhoren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‘Ik zie ik zie’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06857" y="707995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3967458"/>
            <a:ext cx="2402488" cy="214056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49" y="2105705"/>
            <a:ext cx="551985" cy="52403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807" y="4583012"/>
            <a:ext cx="2832100" cy="1852604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96000" y="70799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Verhelderen</a:t>
            </a: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368" y="2056057"/>
            <a:ext cx="551985" cy="52403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590" y="389900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59416" y="1472932"/>
            <a:ext cx="1016688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113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32" y="3525952"/>
            <a:ext cx="3039374" cy="1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actief luisteren.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een deel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gedicht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25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4-6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55" y="3853992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181177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488" y="806175"/>
            <a:ext cx="1267190" cy="179008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952" y="2334782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37049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‘De zweef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‘Vlinder’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395596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275299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9776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8"/>
          <p:cNvSpPr txBox="1"/>
          <p:nvPr/>
        </p:nvSpPr>
        <p:spPr>
          <a:xfrm>
            <a:off x="653995" y="1275300"/>
            <a:ext cx="526132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overhoren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zweef’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Vlinder’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653995" y="6890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en team</a:t>
            </a: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22" y="2092227"/>
            <a:ext cx="498306" cy="47307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4280100"/>
            <a:ext cx="498306" cy="47307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353" y="2474869"/>
            <a:ext cx="2370588" cy="15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 - II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actief luisteren.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25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953</Words>
  <Application>Microsoft Office PowerPoint</Application>
  <PresentationFormat>Widescreen</PresentationFormat>
  <Paragraphs>246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78</cp:revision>
  <dcterms:created xsi:type="dcterms:W3CDTF">2017-07-26T14:05:48Z</dcterms:created>
  <dcterms:modified xsi:type="dcterms:W3CDTF">2022-08-03T11:17:27Z</dcterms:modified>
</cp:coreProperties>
</file>